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94723" autoAdjust="0"/>
  </p:normalViewPr>
  <p:slideViewPr>
    <p:cSldViewPr>
      <p:cViewPr varScale="1">
        <p:scale>
          <a:sx n="71" d="100"/>
          <a:sy n="71" d="100"/>
        </p:scale>
        <p:origin x="-10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11A646-3E39-45EF-9293-4F657ABB61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157E86-80DE-42A7-A01C-F0BA59CB3A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86BE41-E609-4827-85C5-A8B30A6DD0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FE63A9-F947-4ADB-8013-F1F39F4B15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F3199-9252-41E7-871E-C8B5F95D30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9BB982-A2D3-4A89-ACA2-1CB96DCCE4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CAD8E6-39A3-4C96-B69B-AF7F92CD44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AF30EE-80CE-4F06-A353-BA8FCFFEA6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3697BA-A314-4DB7-9143-D0D107E845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CAEB10-A8A8-4B6E-8C3B-69088F562B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46F62-EFA0-4785-916B-AA418D1B6A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15A82DF-BAE0-47B8-A625-46185E6B497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png"/><Relationship Id="rId7" Type="http://schemas.openxmlformats.org/officeDocument/2006/relationships/hyperlink" Target="http://images.google.com/imgres?imgurl=http://dealbreaker.com/images/thumbs/lookhowthicktheyare.jpg&amp;imgrefurl=http://dealbreaker.com/2009/12/ping-jiang-stickler-for-the-bj.php&amp;usg=__O-QsCUXpj3gLhs7UhGVdHGfCVqs=&amp;h=250&amp;w=473&amp;sz=52&amp;hl=en&amp;start=1&amp;um=1&amp;itbs=1&amp;tbnid=_t0Bf6aSXU4FfM:&amp;tbnh=68&amp;tbnw=129&amp;prev=/images%3Fq%3Dwhiteboard%2Bmarker%26hl%3Den%26rlz%3D1T4ADRA_enUS335US338%26um%3D1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3" name="Picture 5" descr="turquoise_three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752600" y="2057400"/>
            <a:ext cx="5410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200">
                <a:latin typeface="Rockwell Extra Bold" pitchFamily="18" charset="0"/>
              </a:rPr>
              <a:t>A </a:t>
            </a:r>
            <a:r>
              <a:rPr lang="fr-FR" sz="3200">
                <a:latin typeface="Arial Black" pitchFamily="34" charset="0"/>
              </a:rPr>
              <a:t>L’école</a:t>
            </a:r>
            <a:r>
              <a:rPr lang="fr-FR" sz="3200">
                <a:latin typeface="Rockwell Extra Bold" pitchFamily="18" charset="0"/>
              </a:rPr>
              <a:t>… </a:t>
            </a: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819400"/>
            <a:ext cx="32480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5" descr="Swampscott-High-School-Stairs-and-Rails-port-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2667000" y="152400"/>
            <a:ext cx="3733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200">
                <a:latin typeface="Arial Black" pitchFamily="34" charset="0"/>
              </a:rPr>
              <a:t>Les Escaliers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5257800" y="1828800"/>
            <a:ext cx="3581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A l’école, il y a les escaliers.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 rot="235142">
            <a:off x="5486400" y="46482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Les escaliers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janitor2"/>
          <p:cNvPicPr>
            <a:picLocks noChangeAspect="1" noChangeArrowheads="1"/>
          </p:cNvPicPr>
          <p:nvPr/>
        </p:nvPicPr>
        <p:blipFill>
          <a:blip r:embed="rId2" cstate="print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2895600" y="228600"/>
            <a:ext cx="335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200">
                <a:latin typeface="Arial Black" pitchFamily="34" charset="0"/>
              </a:rPr>
              <a:t>Le Couloir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2667000" y="3200400"/>
            <a:ext cx="2971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	A l’école, il y a le couloir. Dans le couloir, il y a le gardien.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304800" y="22098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Le couloir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6324600" y="21336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Le gardien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071012_arsenal_hmed_730a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0" y="-152400"/>
            <a:ext cx="9144000" cy="6858000"/>
          </a:xfrm>
          <a:prstGeom prst="rect">
            <a:avLst/>
          </a:prstGeom>
          <a:noFill/>
        </p:spPr>
      </p:pic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4572000" y="152400"/>
            <a:ext cx="2895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200">
                <a:latin typeface="Arial Black" pitchFamily="34" charset="0"/>
              </a:rPr>
              <a:t>Le Garde</a:t>
            </a:r>
            <a:r>
              <a:rPr lang="en-US" sz="3200">
                <a:latin typeface="Arial Black" pitchFamily="34" charset="0"/>
              </a:rPr>
              <a:t> 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4419600" y="4953000"/>
            <a:ext cx="3352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A l’école, il y a le garde.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533400" y="28956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Le garde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bathro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048000" y="228600"/>
            <a:ext cx="3200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latin typeface="Arial Black" pitchFamily="34" charset="0"/>
              </a:rPr>
              <a:t>Les Toilettes 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2819400" y="1905000"/>
            <a:ext cx="3733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A l’école, il y a les toilettes.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685800" y="22860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 Black" pitchFamily="34" charset="0"/>
              </a:rPr>
              <a:t>Les toilettes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southernreg1"/>
          <p:cNvPicPr>
            <a:picLocks noChangeAspect="1" noChangeArrowheads="1"/>
          </p:cNvPicPr>
          <p:nvPr/>
        </p:nvPicPr>
        <p:blipFill>
          <a:blip r:embed="rId2" cstate="print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2133600" y="152400"/>
            <a:ext cx="480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200">
                <a:latin typeface="Arial Black" pitchFamily="34" charset="0"/>
              </a:rPr>
              <a:t>L’école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2743200" y="5105400"/>
            <a:ext cx="3352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	Il y a l’école. A l’école, il y a la fenêtre et la porte.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6781800" y="34290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La fenêtre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4267200" y="396240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La porte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13" name="Picture 9" descr="school_nur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4038600" y="5942013"/>
            <a:ext cx="51054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	A l’école, il y a l’infirmerie. Dans l’infirmerie, il y a l’infirmière, l’étudiant, et la chaise.</a:t>
            </a:r>
            <a:r>
              <a:rPr lang="en-US">
                <a:latin typeface="Arial Black" pitchFamily="34" charset="0"/>
              </a:rPr>
              <a:t>  </a:t>
            </a: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1828800" y="16764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L’étudiant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7010400" y="9906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L’infirmière </a:t>
            </a:r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609600" y="53340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 Black" pitchFamily="34" charset="0"/>
              </a:rPr>
              <a:t>La chaise</a:t>
            </a: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4038600" y="152400"/>
            <a:ext cx="464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200">
                <a:latin typeface="Arial Black" pitchFamily="34" charset="0"/>
              </a:rPr>
              <a:t>L’infirmerie</a:t>
            </a:r>
            <a:r>
              <a:rPr lang="en-US" sz="3200">
                <a:latin typeface="Arial Black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3" name="Picture 5" descr="20070913sm_fruit01_5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152400" y="5791200"/>
            <a:ext cx="4038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	A l’école, il y a la cantine. Dans la cantine, il y a le cuisinier.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52400" y="22860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Le cuisinier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2438400" y="304800"/>
            <a:ext cx="4114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200">
                <a:latin typeface="Arial Black" pitchFamily="34" charset="0"/>
              </a:rPr>
              <a:t>La Cantine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9" name="Picture 7" descr="Principal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1600200" y="152400"/>
            <a:ext cx="6019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>
                <a:latin typeface="Arial Black" pitchFamily="34" charset="0"/>
              </a:rPr>
              <a:t>Le Bureau </a:t>
            </a:r>
            <a:r>
              <a:rPr lang="en-US" sz="3200" dirty="0" smtClean="0">
                <a:latin typeface="Arial Black" pitchFamily="34" charset="0"/>
              </a:rPr>
              <a:t>du </a:t>
            </a:r>
            <a:r>
              <a:rPr lang="en-US" sz="3200" dirty="0">
                <a:latin typeface="Arial Black" pitchFamily="34" charset="0"/>
              </a:rPr>
              <a:t>Principal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457200" y="4843463"/>
            <a:ext cx="320040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dirty="0">
                <a:latin typeface="Arial Black" pitchFamily="34" charset="0"/>
              </a:rPr>
              <a:t>	A l’école, il y a le bureau </a:t>
            </a:r>
            <a:r>
              <a:rPr lang="fr-FR" dirty="0" smtClean="0">
                <a:latin typeface="Arial Black" pitchFamily="34" charset="0"/>
              </a:rPr>
              <a:t>du </a:t>
            </a:r>
            <a:r>
              <a:rPr lang="fr-FR" dirty="0">
                <a:latin typeface="Arial Black" pitchFamily="34" charset="0"/>
              </a:rPr>
              <a:t>principal. Dans le bureau </a:t>
            </a:r>
            <a:r>
              <a:rPr lang="fr-FR" dirty="0" smtClean="0">
                <a:latin typeface="Arial Black" pitchFamily="34" charset="0"/>
              </a:rPr>
              <a:t>du </a:t>
            </a:r>
            <a:r>
              <a:rPr lang="fr-FR" dirty="0">
                <a:latin typeface="Arial Black" pitchFamily="34" charset="0"/>
              </a:rPr>
              <a:t>principal, il y a le principal, les crayons, les stylos, le papier, et la table.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4876800" y="29718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 Black" pitchFamily="34" charset="0"/>
              </a:rPr>
              <a:t>Le principal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5334000" y="5334000"/>
            <a:ext cx="3352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Les stylos et les crayons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5638800" y="44958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Le papier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6477000" y="61722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 Black" pitchFamily="34" charset="0"/>
              </a:rPr>
              <a:t>La table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81" name="Picture 5" descr="ntpland073109_78173c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371600" y="152400"/>
            <a:ext cx="640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3200">
                <a:latin typeface="Arial Black" pitchFamily="34" charset="0"/>
              </a:rPr>
              <a:t>Le Bureau de la Secrétaire 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1752600" y="914400"/>
            <a:ext cx="4572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	A l’école, il y a le bureau de la secrétaire. Dans le bureau de la secrétaire, il y a la secrétaire, conseillère, et l’ordinateur.</a:t>
            </a:r>
            <a:r>
              <a:rPr lang="en-US">
                <a:latin typeface="Arial Black" pitchFamily="34" charset="0"/>
              </a:rPr>
              <a:t> 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7315200" y="8382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Conseillère 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533400" y="21336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L’ordinateur</a:t>
            </a:r>
            <a:r>
              <a:rPr lang="en-US">
                <a:latin typeface="Arial Black" pitchFamily="34" charset="0"/>
              </a:rPr>
              <a:t> 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2590800" y="29718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La secrétaire</a:t>
            </a:r>
            <a:r>
              <a:rPr lang="en-US">
                <a:latin typeface="Arial Black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5" name="Picture 5" descr="librari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0" y="152400"/>
            <a:ext cx="4114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3200">
                <a:latin typeface="Arial Black" pitchFamily="34" charset="0"/>
              </a:rPr>
              <a:t>La Bibliothèque</a:t>
            </a:r>
            <a:r>
              <a:rPr lang="en-US" sz="3200">
                <a:latin typeface="Arial Black" pitchFamily="34" charset="0"/>
              </a:rPr>
              <a:t> 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52400" y="3581400"/>
            <a:ext cx="40386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	A l’école, il y a la bibliothèque. Dans la bibliothèque, il y a la bibliothécaire, les livres, le dictionnaire, et l’étagère.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3962400" y="3276600"/>
            <a:ext cx="3048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La bibliothécaire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6934200" y="36576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Les livres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6324600" y="3048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L’étagère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609600" y="762000"/>
            <a:ext cx="2209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Le dictionnaire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9" name="Picture 5" descr="classro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810000" y="152400"/>
            <a:ext cx="495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200">
                <a:latin typeface="Arial Black" pitchFamily="34" charset="0"/>
              </a:rPr>
              <a:t>La Salle de Classe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228600" y="0"/>
            <a:ext cx="37338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	</a:t>
            </a:r>
            <a:r>
              <a:rPr lang="fr-FR">
                <a:latin typeface="Arial Black" pitchFamily="34" charset="0"/>
              </a:rPr>
              <a:t>A l’école, il y a la salle de classe. Dans la salle de classe, il y a le professeur, les pupitres, le tableau, et les cahiers.</a:t>
            </a:r>
            <a:endParaRPr lang="fr-FR"/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2057400" y="15240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 Black" pitchFamily="34" charset="0"/>
              </a:rPr>
              <a:t>Le tableau</a:t>
            </a: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4724400" y="22860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Le professeur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2362200" y="4419600"/>
            <a:ext cx="167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Les pupitres</a:t>
            </a: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6858000" y="44958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 Black" pitchFamily="34" charset="0"/>
              </a:rPr>
              <a:t>Les cahiers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>
                <a:latin typeface="Arial Black" pitchFamily="34" charset="0"/>
              </a:rPr>
              <a:t>Dans la Salle de Classe…</a:t>
            </a:r>
          </a:p>
        </p:txBody>
      </p:sp>
      <p:pic>
        <p:nvPicPr>
          <p:cNvPr id="27654" name="Picture 6" descr="large_flag_of_cana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655656">
            <a:off x="152400" y="1295400"/>
            <a:ext cx="2590800" cy="1304925"/>
          </a:xfrm>
          <a:prstGeom prst="rect">
            <a:avLst/>
          </a:prstGeom>
          <a:noFill/>
        </p:spPr>
      </p:pic>
      <p:pic>
        <p:nvPicPr>
          <p:cNvPr id="27658" name="Picture 10" descr="american-fla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219200"/>
            <a:ext cx="2286000" cy="1600200"/>
          </a:xfrm>
          <a:prstGeom prst="rect">
            <a:avLst/>
          </a:prstGeom>
          <a:noFill/>
        </p:spPr>
      </p:pic>
      <p:pic>
        <p:nvPicPr>
          <p:cNvPr id="27662" name="Picture 14" descr="french%20fla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23813">
            <a:off x="6096000" y="1295400"/>
            <a:ext cx="2590800" cy="1295400"/>
          </a:xfrm>
          <a:prstGeom prst="rect">
            <a:avLst/>
          </a:prstGeom>
          <a:noFill/>
        </p:spPr>
      </p:pic>
      <p:pic>
        <p:nvPicPr>
          <p:cNvPr id="27664" name="Picture 16" descr="29-Calculator-Jumb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2971800"/>
            <a:ext cx="2362200" cy="2087563"/>
          </a:xfrm>
          <a:prstGeom prst="rect">
            <a:avLst/>
          </a:prstGeom>
          <a:noFill/>
        </p:spPr>
      </p:pic>
      <p:pic>
        <p:nvPicPr>
          <p:cNvPr id="27666" name="Picture 18" descr="73015SA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2800" y="3124200"/>
            <a:ext cx="2057400" cy="1890713"/>
          </a:xfrm>
          <a:prstGeom prst="rect">
            <a:avLst/>
          </a:prstGeom>
          <a:noFill/>
        </p:spPr>
      </p:pic>
      <p:pic>
        <p:nvPicPr>
          <p:cNvPr id="27670" name="Picture 22" descr="lookhowthicktheyare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3200" y="3124200"/>
            <a:ext cx="1228725" cy="647700"/>
          </a:xfrm>
          <a:prstGeom prst="rect">
            <a:avLst/>
          </a:prstGeom>
          <a:noFill/>
        </p:spPr>
      </p:pic>
      <p:pic>
        <p:nvPicPr>
          <p:cNvPr id="27672" name="Picture 24" descr="UNV43663_1_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7400" y="4038600"/>
            <a:ext cx="1295400" cy="914400"/>
          </a:xfrm>
          <a:prstGeom prst="rect">
            <a:avLst/>
          </a:prstGeom>
          <a:noFill/>
        </p:spPr>
      </p:pic>
      <p:sp>
        <p:nvSpPr>
          <p:cNvPr id="27673" name="Text Box 25"/>
          <p:cNvSpPr txBox="1">
            <a:spLocks noChangeArrowheads="1"/>
          </p:cNvSpPr>
          <p:nvPr/>
        </p:nvSpPr>
        <p:spPr bwMode="auto">
          <a:xfrm>
            <a:off x="914400" y="5410200"/>
            <a:ext cx="7543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	</a:t>
            </a:r>
            <a:r>
              <a:rPr lang="fr-FR">
                <a:latin typeface="Arial Black" pitchFamily="34" charset="0"/>
              </a:rPr>
              <a:t>Dans la salle de classe, il y a le drapeau canadien, le drapeau américain, et le drapeau français. Il y a la calculatrice, la gomme, les feutres, et la brosse.</a:t>
            </a:r>
            <a:endParaRPr lang="fr-FR"/>
          </a:p>
        </p:txBody>
      </p:sp>
      <p:sp>
        <p:nvSpPr>
          <p:cNvPr id="27674" name="Text Box 26"/>
          <p:cNvSpPr txBox="1">
            <a:spLocks noChangeArrowheads="1"/>
          </p:cNvSpPr>
          <p:nvPr/>
        </p:nvSpPr>
        <p:spPr bwMode="auto">
          <a:xfrm>
            <a:off x="533400" y="1676400"/>
            <a:ext cx="1828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Le drapeau canadien</a:t>
            </a:r>
          </a:p>
        </p:txBody>
      </p:sp>
      <p:sp>
        <p:nvSpPr>
          <p:cNvPr id="27675" name="Text Box 27"/>
          <p:cNvSpPr txBox="1">
            <a:spLocks noChangeArrowheads="1"/>
          </p:cNvSpPr>
          <p:nvPr/>
        </p:nvSpPr>
        <p:spPr bwMode="auto">
          <a:xfrm>
            <a:off x="3276600" y="2209800"/>
            <a:ext cx="2209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Le drapeau américain</a:t>
            </a:r>
          </a:p>
        </p:txBody>
      </p:sp>
      <p:sp>
        <p:nvSpPr>
          <p:cNvPr id="27676" name="Text Box 28"/>
          <p:cNvSpPr txBox="1">
            <a:spLocks noChangeArrowheads="1"/>
          </p:cNvSpPr>
          <p:nvPr/>
        </p:nvSpPr>
        <p:spPr bwMode="auto">
          <a:xfrm>
            <a:off x="6248400" y="1600200"/>
            <a:ext cx="2209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Le drapeau français</a:t>
            </a:r>
          </a:p>
        </p:txBody>
      </p:sp>
      <p:sp>
        <p:nvSpPr>
          <p:cNvPr id="27677" name="Text Box 29"/>
          <p:cNvSpPr txBox="1">
            <a:spLocks noChangeArrowheads="1"/>
          </p:cNvSpPr>
          <p:nvPr/>
        </p:nvSpPr>
        <p:spPr bwMode="auto">
          <a:xfrm>
            <a:off x="228600" y="45720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La calculatrice</a:t>
            </a:r>
          </a:p>
        </p:txBody>
      </p:sp>
      <p:sp>
        <p:nvSpPr>
          <p:cNvPr id="27678" name="Text Box 30"/>
          <p:cNvSpPr txBox="1">
            <a:spLocks noChangeArrowheads="1"/>
          </p:cNvSpPr>
          <p:nvPr/>
        </p:nvSpPr>
        <p:spPr bwMode="auto">
          <a:xfrm>
            <a:off x="3581400" y="35814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La gomme</a:t>
            </a:r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6477000" y="37338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Les feutres</a:t>
            </a:r>
          </a:p>
        </p:txBody>
      </p: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7086600" y="44958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latin typeface="Arial Black" pitchFamily="34" charset="0"/>
              </a:rPr>
              <a:t>La brosse</a:t>
            </a:r>
            <a:r>
              <a:rPr lang="en-US">
                <a:latin typeface="Arial Black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</TotalTime>
  <Words>130</Words>
  <Application>Microsoft Office PowerPoint</Application>
  <PresentationFormat>On-screen Show (4:3)</PresentationFormat>
  <Paragraphs>58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Rockwell Extra Bold</vt:lpstr>
      <vt:lpstr>Arial Black</vt:lpstr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Dans la Salle de Classe…</vt:lpstr>
      <vt:lpstr>Slide 10</vt:lpstr>
      <vt:lpstr>Slide 11</vt:lpstr>
      <vt:lpstr>Slide 12</vt:lpstr>
      <vt:lpstr>Slide 13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Owner</dc:creator>
  <cp:lastModifiedBy>Danielle</cp:lastModifiedBy>
  <cp:revision>22</cp:revision>
  <dcterms:created xsi:type="dcterms:W3CDTF">2010-02-10T18:08:06Z</dcterms:created>
  <dcterms:modified xsi:type="dcterms:W3CDTF">2010-08-21T15:31:13Z</dcterms:modified>
</cp:coreProperties>
</file>